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64" autoAdjust="0"/>
  </p:normalViewPr>
  <p:slideViewPr>
    <p:cSldViewPr snapToGrid="0">
      <p:cViewPr varScale="1">
        <p:scale>
          <a:sx n="66" d="100"/>
          <a:sy n="66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7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31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9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4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1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4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2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8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1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8F7B-4073-42C0-B1D5-373D224F0CC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92C0CF-1517-470D-ADB2-33817A330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8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Учитель-дефектолог: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Курчанова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Ирина Анатольевна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7257" y="1319349"/>
            <a:ext cx="704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Сравнение  цифр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8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Сравни цифры и  поставь нужный знак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cdn1.ozone.ru/multimedia/101908163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4" t="3278" r="43163" b="71640"/>
          <a:stretch/>
        </p:blipFill>
        <p:spPr bwMode="auto">
          <a:xfrm>
            <a:off x="2416619" y="1674641"/>
            <a:ext cx="979725" cy="1053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cdn1.ozone.ru/multimedia/10190816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4" t="52510" r="43163" b="22408"/>
          <a:stretch/>
        </p:blipFill>
        <p:spPr bwMode="auto">
          <a:xfrm>
            <a:off x="5339577" y="3151115"/>
            <a:ext cx="794385" cy="1138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ytimg.com/vi/nYLiGChOLhQ/maxresdefaul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57457" r="59003" b="2743"/>
          <a:stretch/>
        </p:blipFill>
        <p:spPr bwMode="auto">
          <a:xfrm>
            <a:off x="5339577" y="1683726"/>
            <a:ext cx="879793" cy="103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.ytimg.com/vi/nYLiGChOLhQ/maxresdefaul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56601" r="79554" b="3599"/>
          <a:stretch/>
        </p:blipFill>
        <p:spPr bwMode="auto">
          <a:xfrm>
            <a:off x="2294981" y="5042426"/>
            <a:ext cx="905919" cy="103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ja-rastu.ru/uploads/posts/2016-06/1465925626_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0" t="50323" r="20573" b="1586"/>
          <a:stretch/>
        </p:blipFill>
        <p:spPr bwMode="auto">
          <a:xfrm>
            <a:off x="2269355" y="3151115"/>
            <a:ext cx="957172" cy="1050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ja-rastu.ru/uploads/posts/2016-06/1465925626_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0" t="2466" r="40643" b="49443"/>
          <a:stretch/>
        </p:blipFill>
        <p:spPr bwMode="auto">
          <a:xfrm>
            <a:off x="5262198" y="5042426"/>
            <a:ext cx="957172" cy="1257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fsd.videouroki.net/products/conspekty/math1/13-znaki-bol-shie-mien-shie-ravno-ravienstvo-nieravienstvo.files/image00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2854" r="38049" b="15508"/>
          <a:stretch/>
        </p:blipFill>
        <p:spPr bwMode="auto">
          <a:xfrm>
            <a:off x="7750492" y="3529620"/>
            <a:ext cx="714375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fsd.videouroki.net/products/conspekty/math1/13-znaki-bol-shie-mien-shie-ravno-ravienstvo-nieravienstvo.files/image00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5614" r="71975" b="8144"/>
          <a:stretch/>
        </p:blipFill>
        <p:spPr bwMode="auto">
          <a:xfrm>
            <a:off x="7750491" y="1843558"/>
            <a:ext cx="71437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fsd.videouroki.net/products/conspekty/math1/13-znaki-bol-shie-mien-shie-ravno-ravienstvo-nieravienstvo.files/image00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8358" r="1754" b="12754"/>
          <a:stretch/>
        </p:blipFill>
        <p:spPr bwMode="auto">
          <a:xfrm>
            <a:off x="7750491" y="5479202"/>
            <a:ext cx="784225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48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30455 0.5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31575 -0.26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30469 -0.29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90072" cy="7881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Сравни цифры и  поставь нужный знак </a:t>
            </a:r>
            <a:endParaRPr lang="ru-RU" sz="2800" dirty="0"/>
          </a:p>
        </p:txBody>
      </p:sp>
      <p:pic>
        <p:nvPicPr>
          <p:cNvPr id="4" name="Объект 3" descr="http://pitshar.ru/images/cms/data/ubil_copy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1" t="3975" r="23335" b="47300"/>
          <a:stretch/>
        </p:blipFill>
        <p:spPr bwMode="auto">
          <a:xfrm>
            <a:off x="2838301" y="2003084"/>
            <a:ext cx="894542" cy="1045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pitshar.ru/images/cms/data/ubil_cop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48888" r="59631" b="2387"/>
          <a:stretch/>
        </p:blipFill>
        <p:spPr bwMode="auto">
          <a:xfrm>
            <a:off x="5562145" y="3361635"/>
            <a:ext cx="881108" cy="1045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hudo-udo.chudo-udo.info/images/cifri_zolotie_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7082" r="68972" b="66065"/>
          <a:stretch/>
        </p:blipFill>
        <p:spPr bwMode="auto">
          <a:xfrm>
            <a:off x="5679339" y="4817761"/>
            <a:ext cx="763914" cy="113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hudo-udo.chudo-udo.info/images/cifri_zolotie_1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7020" r="68651" b="36127"/>
          <a:stretch/>
        </p:blipFill>
        <p:spPr bwMode="auto">
          <a:xfrm>
            <a:off x="5709101" y="2059816"/>
            <a:ext cx="587195" cy="1096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4.stat01.com/2/1192/111917019/afacdb/cifra-ponchik-folgirovannyj-shar-s-gelie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1" t="1070" r="42133" b="47938"/>
          <a:stretch/>
        </p:blipFill>
        <p:spPr bwMode="auto">
          <a:xfrm>
            <a:off x="2920569" y="3361635"/>
            <a:ext cx="786357" cy="1063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4.stat01.com/2/1192/111917019/afacdb/cifra-ponchik-folgirovannyj-shar-s-geliem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47647" r="49675" b="1361"/>
          <a:stretch/>
        </p:blipFill>
        <p:spPr bwMode="auto">
          <a:xfrm>
            <a:off x="2887627" y="4679852"/>
            <a:ext cx="946376" cy="1272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2854" r="38049" b="15508"/>
          <a:stretch/>
        </p:blipFill>
        <p:spPr bwMode="auto">
          <a:xfrm>
            <a:off x="7915366" y="2059816"/>
            <a:ext cx="714375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5614" r="71975" b="8144"/>
          <a:stretch/>
        </p:blipFill>
        <p:spPr bwMode="auto">
          <a:xfrm>
            <a:off x="8288589" y="5027163"/>
            <a:ext cx="71437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8358" r="1754" b="12754"/>
          <a:stretch/>
        </p:blipFill>
        <p:spPr bwMode="auto">
          <a:xfrm>
            <a:off x="8092960" y="3394371"/>
            <a:ext cx="784225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29636 0.2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1028 -0.17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31145 0.001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Сравни цифры и  поставь нужный знак </a:t>
            </a:r>
            <a:endParaRPr lang="ru-RU" sz="2800" dirty="0"/>
          </a:p>
        </p:txBody>
      </p:sp>
      <p:pic>
        <p:nvPicPr>
          <p:cNvPr id="4" name="Объект 3" descr="https://i4.stat01.com/2/1192/111917019/afacdb/cifra-ponchik-folgirovannyj-shar-s-geliem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3" t="45984" r="30901" b="3024"/>
          <a:stretch/>
        </p:blipFill>
        <p:spPr bwMode="auto">
          <a:xfrm>
            <a:off x="2417919" y="1715543"/>
            <a:ext cx="783698" cy="1228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4.stat01.com/2/1192/111917019/afacdb/cifra-ponchik-folgirovannyj-shar-s-geli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736" r="59142" b="47272"/>
          <a:stretch/>
        </p:blipFill>
        <p:spPr bwMode="auto">
          <a:xfrm>
            <a:off x="4986713" y="1884622"/>
            <a:ext cx="851672" cy="1082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thumbs.dreamstime.com/z/%D0%BD%D0%BE%D0%BC%D0%B5%D1%80%D0%B0-%D0%BA%D1%83%D0%BF%D0%B5%D0%BB%D1%8C-273423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32453" r="39426" b="40868"/>
          <a:stretch/>
        </p:blipFill>
        <p:spPr bwMode="auto">
          <a:xfrm>
            <a:off x="2265817" y="3513159"/>
            <a:ext cx="864507" cy="1106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thumbs.dreamstime.com/z/%D0%BD%D0%BE%D0%BC%D0%B5%D1%80%D0%B0-%D0%BA%D1%83%D0%BF%D0%B5%D0%BB%D1%8C-273423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3" t="33839" r="19042" b="39482"/>
          <a:stretch/>
        </p:blipFill>
        <p:spPr bwMode="auto">
          <a:xfrm>
            <a:off x="4934734" y="3513159"/>
            <a:ext cx="890633" cy="1201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thumbs.dreamstime.com/z/%D0%BD%D0%BE%D0%BC%D0%B5%D1%80%D0%B0-%D0%BA%D1%83%D0%BF%D0%B5%D0%BB%D1%8C-273423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33993" r="77305" b="39328"/>
          <a:stretch/>
        </p:blipFill>
        <p:spPr bwMode="auto">
          <a:xfrm>
            <a:off x="2265817" y="5039516"/>
            <a:ext cx="812256" cy="1201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ytimg.com/vi/nYLiGChOLhQ/maxresdefault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55174" r="59164" b="5026"/>
          <a:stretch/>
        </p:blipFill>
        <p:spPr bwMode="auto">
          <a:xfrm>
            <a:off x="5007464" y="4925535"/>
            <a:ext cx="958170" cy="1193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fsd.videouroki.net/products/conspekty/math1/13-znaki-bol-shie-mien-shie-ravno-ravienstvo-nieravienstvo.files/image00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2854" r="38049" b="15508"/>
          <a:stretch/>
        </p:blipFill>
        <p:spPr bwMode="auto">
          <a:xfrm>
            <a:off x="7180650" y="5304107"/>
            <a:ext cx="714375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fsd.videouroki.net/products/conspekty/math1/13-znaki-bol-shie-mien-shie-ravno-ravienstvo-nieravienstvo.files/image00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5614" r="71975" b="8144"/>
          <a:stretch/>
        </p:blipFill>
        <p:spPr bwMode="auto">
          <a:xfrm>
            <a:off x="7264899" y="3513159"/>
            <a:ext cx="71437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fsd.videouroki.net/products/conspekty/math1/13-znaki-bol-shie-mien-shie-ravno-ravienstvo-nieravienstvo.files/image00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8358" r="1754" b="12754"/>
          <a:stretch/>
        </p:blipFill>
        <p:spPr bwMode="auto">
          <a:xfrm>
            <a:off x="7195049" y="2006336"/>
            <a:ext cx="784225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2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8698 -0.2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28295 0.47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29675 -0.23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41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Сравни цифры и  поставь нужный знак </a:t>
            </a:r>
            <a:endParaRPr lang="ru-RU" sz="2800" dirty="0"/>
          </a:p>
        </p:txBody>
      </p:sp>
      <p:pic>
        <p:nvPicPr>
          <p:cNvPr id="4" name="Рисунок 3" descr="http://mirsharow.ru/ckfinder/userfiles/images/%D1%86%D0%B8%D1%84%D1%80%D1%8B/%D1%86%D0%B8%D1%84%D1%80%D1%8B(3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1010" r="42144" b="51044"/>
          <a:stretch/>
        </p:blipFill>
        <p:spPr bwMode="auto">
          <a:xfrm>
            <a:off x="2417794" y="1714057"/>
            <a:ext cx="612049" cy="954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mirsharow.ru/ckfinder/userfiles/images/%D1%86%D0%B8%D1%84%D1%80%D1%8B/%D1%86%D0%B8%D1%84%D1%80%D1%8B(3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7" t="234" r="23693" b="51820"/>
          <a:stretch/>
        </p:blipFill>
        <p:spPr bwMode="auto">
          <a:xfrm>
            <a:off x="5287151" y="1766206"/>
            <a:ext cx="638175" cy="99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thumbs.dreamstime.com/z/%D0%BD%D0%BE%D0%BC%D0%B5%D1%80%D0%B0-%D0%BA%D1%83%D0%BF%D0%B5%D0%BB%D1%8C-273423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5" t="-200" r="18400" b="73521"/>
          <a:stretch/>
        </p:blipFill>
        <p:spPr bwMode="auto">
          <a:xfrm>
            <a:off x="5195297" y="3127256"/>
            <a:ext cx="821882" cy="106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ja-rastu.ru/uploads/posts/2016-06/1465925626_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7" t="50003" r="1306" b="1906"/>
          <a:stretch/>
        </p:blipFill>
        <p:spPr bwMode="auto">
          <a:xfrm>
            <a:off x="2190236" y="3024989"/>
            <a:ext cx="839607" cy="111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ytimg.com/vi/nYLiGChOLhQ/maxresdefault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0" t="58027" r="1526" b="2173"/>
          <a:stretch/>
        </p:blipFill>
        <p:spPr bwMode="auto">
          <a:xfrm>
            <a:off x="2190236" y="4625873"/>
            <a:ext cx="853666" cy="1176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www.evpee.com/wp-content/uploads/2016/04/6_tlE43biPU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7" t="51256" r="30371" b="20734"/>
          <a:stretch/>
        </p:blipFill>
        <p:spPr bwMode="auto">
          <a:xfrm>
            <a:off x="5195297" y="4811293"/>
            <a:ext cx="779554" cy="1008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2854" r="38049" b="15508"/>
          <a:stretch/>
        </p:blipFill>
        <p:spPr bwMode="auto">
          <a:xfrm>
            <a:off x="7149217" y="4811293"/>
            <a:ext cx="714375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5614" r="71975" b="8144"/>
          <a:stretch/>
        </p:blipFill>
        <p:spPr bwMode="auto">
          <a:xfrm>
            <a:off x="7184143" y="3373925"/>
            <a:ext cx="71437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8358" r="1754" b="12754"/>
          <a:stretch/>
        </p:blipFill>
        <p:spPr bwMode="auto">
          <a:xfrm>
            <a:off x="7114293" y="1919796"/>
            <a:ext cx="784225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2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26498 -0.44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7448 -0.01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6745 0.43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accent5">
                    <a:lumMod val="75000"/>
                  </a:schemeClr>
                </a:solidFill>
              </a:rPr>
              <a:t>Сравни цифры и  поставь нужный знак </a:t>
            </a:r>
            <a:endParaRPr lang="ru-RU" sz="2800" dirty="0"/>
          </a:p>
        </p:txBody>
      </p:sp>
      <p:pic>
        <p:nvPicPr>
          <p:cNvPr id="4" name="Объект 3" descr="http://mirsharow.ru/ckfinder/userfiles/images/%D1%86%D0%B8%D1%84%D1%80%D1%8B/%D1%86%D0%B8%D1%84%D1%80%D1%8B(3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9" t="48750" r="1231" b="3304"/>
          <a:stretch/>
        </p:blipFill>
        <p:spPr bwMode="auto">
          <a:xfrm>
            <a:off x="2834654" y="1522694"/>
            <a:ext cx="633327" cy="1079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mirsharow.ru/ckfinder/userfiles/images/%D1%86%D0%B8%D1%84%D1%80%D1%8B/%D1%86%D0%B8%D1%84%D1%80%D1%8B(3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51515" r="60113" b="539"/>
          <a:stretch/>
        </p:blipFill>
        <p:spPr bwMode="auto">
          <a:xfrm>
            <a:off x="5865968" y="1657964"/>
            <a:ext cx="612051" cy="1079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mirsharow.ru/ckfinder/userfiles/images/%D1%86%D0%B8%D1%84%D1%80%D1%8B/%D1%86%D0%B8%D1%84%D1%80%D1%8B(3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50258" r="21286" b="1796"/>
          <a:stretch/>
        </p:blipFill>
        <p:spPr bwMode="auto">
          <a:xfrm>
            <a:off x="5865968" y="3288640"/>
            <a:ext cx="742473" cy="99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pitshar.ru/images/cms/data/ubil_copy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48888" r="59631" b="2387"/>
          <a:stretch/>
        </p:blipFill>
        <p:spPr bwMode="auto">
          <a:xfrm>
            <a:off x="2661163" y="3238463"/>
            <a:ext cx="750479" cy="1225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ja-rastu.ru/uploads/posts/2016-06/1465925626_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6" t="53832" r="38877" b="-1923"/>
          <a:stretch/>
        </p:blipFill>
        <p:spPr bwMode="auto">
          <a:xfrm>
            <a:off x="2661163" y="4923546"/>
            <a:ext cx="865732" cy="1155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www.evpee.com/wp-content/uploads/2016/04/6_tlE43biPU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50613" r="61527" b="21377"/>
          <a:stretch/>
        </p:blipFill>
        <p:spPr bwMode="auto">
          <a:xfrm>
            <a:off x="5865968" y="4966228"/>
            <a:ext cx="1001622" cy="1112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12854" r="38049" b="15508"/>
          <a:stretch/>
        </p:blipFill>
        <p:spPr bwMode="auto">
          <a:xfrm>
            <a:off x="7582651" y="5165051"/>
            <a:ext cx="714375" cy="67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5614" r="71975" b="8144"/>
          <a:stretch/>
        </p:blipFill>
        <p:spPr bwMode="auto">
          <a:xfrm>
            <a:off x="7582652" y="1932644"/>
            <a:ext cx="71437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fsd.videouroki.net/products/conspekty/math1/13-znaki-bol-shie-mien-shie-ravno-ravienstvo-nieravienstvo.files/image003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1" t="18358" r="1754" b="12754"/>
          <a:stretch/>
        </p:blipFill>
        <p:spPr bwMode="auto">
          <a:xfrm>
            <a:off x="7512802" y="3635487"/>
            <a:ext cx="784225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5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6185 -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7265 -0.234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6849 0.2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Молодец!!!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39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Презентация PowerPoint</vt:lpstr>
      <vt:lpstr>Сравни цифры и  поставь нужный знак </vt:lpstr>
      <vt:lpstr>Сравни цифры и  поставь нужный знак </vt:lpstr>
      <vt:lpstr>Сравни цифры и  поставь нужный знак </vt:lpstr>
      <vt:lpstr>Сравни цифры и  поставь нужный знак </vt:lpstr>
      <vt:lpstr>Сравни цифры и  поставь нужный знак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2020-12-08T11:00:11Z</dcterms:created>
  <dcterms:modified xsi:type="dcterms:W3CDTF">2021-01-12T13:47:05Z</dcterms:modified>
</cp:coreProperties>
</file>